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6" r:id="rId6"/>
    <p:sldId id="261" r:id="rId7"/>
    <p:sldId id="276" r:id="rId8"/>
    <p:sldId id="262" r:id="rId9"/>
    <p:sldId id="263" r:id="rId10"/>
    <p:sldId id="269" r:id="rId11"/>
    <p:sldId id="270" r:id="rId12"/>
    <p:sldId id="271" r:id="rId13"/>
    <p:sldId id="275" r:id="rId14"/>
    <p:sldId id="272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705532"/>
    <a:srgbClr val="986F38"/>
    <a:srgbClr val="4FD165"/>
    <a:srgbClr val="FF9E1D"/>
    <a:srgbClr val="D68B1C"/>
    <a:srgbClr val="D09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1443835"/>
            <a:ext cx="7772400" cy="1374345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3429000"/>
            <a:ext cx="6400800" cy="106893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443835"/>
            <a:ext cx="8229600" cy="53217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2054656"/>
            <a:ext cx="8229600" cy="366492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5" y="113842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371" y="1901950"/>
            <a:ext cx="7016195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880" y="1291130"/>
            <a:ext cx="8229600" cy="55122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80" y="190195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80" y="2531813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705" y="190195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705" y="2531813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Chromosomes, Genes and Alleles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INTERPHASE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Interphase: Chromosomes replicate and go from single strand to the X-shape, called a sister chromosome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Red = father line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Blue = mother line</a:t>
            </a:r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18751684"/>
              </p:ext>
            </p:extLst>
          </p:nvPr>
        </p:nvGraphicFramePr>
        <p:xfrm>
          <a:off x="457200" y="1749245"/>
          <a:ext cx="4038600" cy="359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Acrobat Document" r:id="rId3" imgW="6705331" imgH="5962563" progId="AcroExch.Document.DC">
                  <p:embed/>
                </p:oleObj>
              </mc:Choice>
              <mc:Fallback>
                <p:oleObj name="Acrobat Document" r:id="rId3" imgW="6705331" imgH="596256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749245"/>
                        <a:ext cx="4038600" cy="3590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63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MEIOSIS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Meiosis 1: Replicated chromosomes cross over, exchanging genetic material and </a:t>
            </a:r>
            <a:r>
              <a:rPr lang="en-US" dirty="0" smtClean="0">
                <a:solidFill>
                  <a:schemeClr val="bg1"/>
                </a:solidFill>
              </a:rPr>
              <a:t>separate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These new daughter chromosomes are genetically different from their parent chromosomes.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17432905"/>
              </p:ext>
            </p:extLst>
          </p:nvPr>
        </p:nvGraphicFramePr>
        <p:xfrm>
          <a:off x="457200" y="1820863"/>
          <a:ext cx="4038600" cy="408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Acrobat Document" r:id="rId3" imgW="6667270" imgH="6743481" progId="AcroExch.Document.DC">
                  <p:embed/>
                </p:oleObj>
              </mc:Choice>
              <mc:Fallback>
                <p:oleObj name="Acrobat Document" r:id="rId3" imgW="6667270" imgH="674348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820863"/>
                        <a:ext cx="4038600" cy="4084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285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MEIOSIS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829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sister chromosomes separate and form 2 new cells, each containing a single strand chromosome.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end result is 4 sex cells, called gametes, where are each genetically unique.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This allows for genetic variation amongst siblings.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51850254"/>
              </p:ext>
            </p:extLst>
          </p:nvPr>
        </p:nvGraphicFramePr>
        <p:xfrm>
          <a:off x="1044575" y="1600200"/>
          <a:ext cx="2862263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Acrobat Document" r:id="rId3" imgW="6324445" imgH="10001039" progId="AcroExch.Document.DC">
                  <p:embed/>
                </p:oleObj>
              </mc:Choice>
              <mc:Fallback>
                <p:oleObj name="Acrobat Document" r:id="rId3" imgW="6324445" imgH="1000103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4575" y="1600200"/>
                        <a:ext cx="2862263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817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Interesting Fact!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Interestingly, for men, meiosis that starts with one cell results in 4 gametes (4 sperm)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However, in women, meiosis that starts with one cell results in only 1 gamete (1 egg). The other 3 cells do not develop into gametes.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04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TO REVIEW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21063855"/>
              </p:ext>
            </p:extLst>
          </p:nvPr>
        </p:nvGraphicFramePr>
        <p:xfrm>
          <a:off x="457200" y="1417638"/>
          <a:ext cx="8229600" cy="4997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Acrobat Document" r:id="rId3" imgW="19507007" imgH="12782435" progId="AcroExch.Document.DC">
                  <p:embed/>
                </p:oleObj>
              </mc:Choice>
              <mc:Fallback>
                <p:oleObj name="Acrobat Document" r:id="rId3" imgW="19507007" imgH="1278243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417638"/>
                        <a:ext cx="8229600" cy="4997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084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Then, when people have special feelings for each other…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045865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When a zygote is created, 23 chromosomes from the male combine with 23 chromosomes from a female and VOILA!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 genetically unique new zygote is created!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304" y="1600199"/>
            <a:ext cx="5040496" cy="4424785"/>
          </a:xfrm>
        </p:spPr>
      </p:pic>
    </p:spTree>
    <p:extLst>
      <p:ext uri="{BB962C8B-B14F-4D97-AF65-F5344CB8AC3E}">
        <p14:creationId xmlns:p14="http://schemas.microsoft.com/office/powerpoint/2010/main" val="361169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00" y="379156"/>
            <a:ext cx="8503640" cy="6103944"/>
          </a:xfr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2245" y="374899"/>
            <a:ext cx="6251755" cy="106893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How do we get from DNA to all these different human bodies?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3310" y="1901950"/>
            <a:ext cx="7016195" cy="4733856"/>
          </a:xfrm>
        </p:spPr>
        <p:txBody>
          <a:bodyPr>
            <a:normAutofit/>
          </a:bodyPr>
          <a:lstStyle/>
          <a:p>
            <a:r>
              <a:rPr lang="en-US" dirty="0" smtClean="0"/>
              <a:t>DNA is coiled tightly into large threadlike structures called chromosomes found in the nucleus of all cells.</a:t>
            </a:r>
          </a:p>
          <a:p>
            <a:r>
              <a:rPr lang="en-US" dirty="0" smtClean="0"/>
              <a:t>Most humans, in almost every cell, have 23 chromosome pairs, for a total of 46 chromosomes.</a:t>
            </a:r>
          </a:p>
          <a:p>
            <a:r>
              <a:rPr lang="en-US" dirty="0" smtClean="0"/>
              <a:t>22 of those pairs are identical. </a:t>
            </a:r>
          </a:p>
          <a:p>
            <a:r>
              <a:rPr lang="en-US" dirty="0" smtClean="0"/>
              <a:t>The 23</a:t>
            </a:r>
            <a:r>
              <a:rPr lang="en-US" baseline="30000" dirty="0" smtClean="0"/>
              <a:t>rd</a:t>
            </a:r>
            <a:r>
              <a:rPr lang="en-US" dirty="0" smtClean="0"/>
              <a:t> pair are the sex cells, which can either be XX for female, or XY for male.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0" y="241564"/>
            <a:ext cx="8093365" cy="6241536"/>
          </a:xfrm>
        </p:spPr>
      </p:pic>
    </p:spTree>
    <p:extLst>
      <p:ext uri="{BB962C8B-B14F-4D97-AF65-F5344CB8AC3E}">
        <p14:creationId xmlns:p14="http://schemas.microsoft.com/office/powerpoint/2010/main" val="164327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KARYOTYPE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4009777" cy="4525963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 karyotype is a visual image containing all the chromosomes in a cell’s nucleus.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 regular human cell would have 23 pairs of chromosomes, or 46 total chromosomes.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 pair of matching chromosomes are called HOMOLOGOUS chromosomes.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7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6260" y="222195"/>
            <a:ext cx="8551480" cy="53217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Karyotype: a picture of your chromosomes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0" y="819785"/>
            <a:ext cx="7924190" cy="5884663"/>
          </a:xfrm>
        </p:spPr>
      </p:pic>
    </p:spTree>
    <p:extLst>
      <p:ext uri="{BB962C8B-B14F-4D97-AF65-F5344CB8AC3E}">
        <p14:creationId xmlns:p14="http://schemas.microsoft.com/office/powerpoint/2010/main" val="309250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0" y="374900"/>
            <a:ext cx="8246070" cy="5344675"/>
          </a:xfrm>
        </p:spPr>
      </p:pic>
      <p:sp>
        <p:nvSpPr>
          <p:cNvPr id="5" name="TextBox 4"/>
          <p:cNvSpPr txBox="1"/>
          <p:nvPr/>
        </p:nvSpPr>
        <p:spPr>
          <a:xfrm>
            <a:off x="525317" y="5748448"/>
            <a:ext cx="77879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X-Shaped Chromosome Karyotype (during replication phase)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208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Haploid vs Diploid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Almost all cells in our bodies are diploid cells.  This is because our cells contain matched pairs of chromosomes, one from our mother and one from our father.</a:t>
            </a:r>
          </a:p>
          <a:p>
            <a:r>
              <a:rPr lang="en-US" dirty="0" smtClean="0"/>
              <a:t>The only haploid (single unpaired chromosome) cells in our bodies are our sex cells (sperm and egg cell), which will combine when reproduction occurs.</a:t>
            </a:r>
          </a:p>
          <a:p>
            <a:r>
              <a:rPr lang="en-US" dirty="0" smtClean="0"/>
              <a:t>Wait…what?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41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0398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MEIOSIS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199"/>
            <a:ext cx="4038600" cy="4424785"/>
          </a:xfrm>
        </p:spPr>
      </p:pic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Meiosis creates sex cells (sperm and egg)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It starts with diploid cells that contain 46 chromosomes.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It creates haploid cells that only contain 23 chromosomes.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87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427</Words>
  <Application>Microsoft Office PowerPoint</Application>
  <PresentationFormat>On-screen Show (4:3)</PresentationFormat>
  <Paragraphs>46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Office Theme</vt:lpstr>
      <vt:lpstr>Acrobat Document</vt:lpstr>
      <vt:lpstr>Chromosomes, Genes and Alleles</vt:lpstr>
      <vt:lpstr>PowerPoint Presentation</vt:lpstr>
      <vt:lpstr>How do we get from DNA to all these different human bodies?</vt:lpstr>
      <vt:lpstr>PowerPoint Presentation</vt:lpstr>
      <vt:lpstr>KARYOTYPE</vt:lpstr>
      <vt:lpstr>Karyotype: a picture of your chromosomes</vt:lpstr>
      <vt:lpstr>PowerPoint Presentation</vt:lpstr>
      <vt:lpstr>Haploid vs Diploid</vt:lpstr>
      <vt:lpstr>MEIOSIS</vt:lpstr>
      <vt:lpstr>INTERPHASE</vt:lpstr>
      <vt:lpstr>MEIOSIS 1</vt:lpstr>
      <vt:lpstr>MEIOSIS 2</vt:lpstr>
      <vt:lpstr>Interesting Fact!</vt:lpstr>
      <vt:lpstr>TO REVIEW</vt:lpstr>
      <vt:lpstr>Then, when people have special feelings for each other…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Antony Blaikie</cp:lastModifiedBy>
  <cp:revision>47</cp:revision>
  <dcterms:created xsi:type="dcterms:W3CDTF">2013-08-21T19:17:07Z</dcterms:created>
  <dcterms:modified xsi:type="dcterms:W3CDTF">2018-05-02T04:07:22Z</dcterms:modified>
</cp:coreProperties>
</file>